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8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20A"/>
    <a:srgbClr val="654836"/>
    <a:srgbClr val="8D2629"/>
    <a:srgbClr val="0B0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6BA47-9CC9-4269-8FE8-14A5D86EEC4F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A5C53-A101-408E-8599-C0D298A16C0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23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A5C53-A101-408E-8599-C0D298A16C07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666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42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45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708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80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21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59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96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6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2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4A95-1B8F-4077-87CE-7E4748837C1B}" type="datetimeFigureOut">
              <a:rPr lang="de-AT" smtClean="0"/>
              <a:pPr/>
              <a:t>02.12.2014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8367-8EEC-43B0-8484-96EA64CE94A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210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26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01"/>
          <a:stretch/>
        </p:blipFill>
        <p:spPr>
          <a:xfrm>
            <a:off x="467931" y="339502"/>
            <a:ext cx="3600013" cy="444395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2" name="Textfeld 1"/>
          <p:cNvSpPr txBox="1"/>
          <p:nvPr/>
        </p:nvSpPr>
        <p:spPr>
          <a:xfrm>
            <a:off x="4355976" y="339502"/>
            <a:ext cx="41044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600" b="1" dirty="0">
                <a:solidFill>
                  <a:srgbClr val="E9A20A"/>
                </a:solidFill>
              </a:rPr>
              <a:t>Der Heilige Nikolaus ist der Schutzpatron der Kinder und Frauen. Er </a:t>
            </a:r>
            <a:r>
              <a:rPr lang="de-AT" sz="1600" b="1" dirty="0" smtClean="0">
                <a:solidFill>
                  <a:srgbClr val="E9A20A"/>
                </a:solidFill>
              </a:rPr>
              <a:t>beschenkte </a:t>
            </a:r>
            <a:r>
              <a:rPr lang="de-AT" sz="1600" b="1" dirty="0">
                <a:solidFill>
                  <a:srgbClr val="E9A20A"/>
                </a:solidFill>
              </a:rPr>
              <a:t>die Kleinen und die Armen. </a:t>
            </a:r>
            <a:endParaRPr lang="de-AT" sz="1600" b="1" dirty="0" smtClean="0">
              <a:solidFill>
                <a:srgbClr val="E9A20A"/>
              </a:solidFill>
            </a:endParaRPr>
          </a:p>
          <a:p>
            <a:pPr algn="just"/>
            <a:endParaRPr lang="de-AT" sz="1600" b="1" dirty="0" smtClean="0">
              <a:solidFill>
                <a:srgbClr val="E9A20A"/>
              </a:solidFill>
            </a:endParaRPr>
          </a:p>
          <a:p>
            <a:pPr algn="just"/>
            <a:r>
              <a:rPr lang="de-AT" sz="1600" b="1" dirty="0" smtClean="0">
                <a:solidFill>
                  <a:srgbClr val="E9A20A"/>
                </a:solidFill>
              </a:rPr>
              <a:t>Wir (fair@landwied) wollen die </a:t>
            </a:r>
            <a:r>
              <a:rPr lang="de-AT" sz="1600" b="1" dirty="0">
                <a:solidFill>
                  <a:srgbClr val="E9A20A"/>
                </a:solidFill>
              </a:rPr>
              <a:t>Tradition des Heiligen Nikolaus in Form des „Fairen Nikolaus“ </a:t>
            </a:r>
            <a:r>
              <a:rPr lang="de-AT" sz="1600" b="1" dirty="0" smtClean="0">
                <a:solidFill>
                  <a:srgbClr val="E9A20A"/>
                </a:solidFill>
              </a:rPr>
              <a:t>weiterführen.</a:t>
            </a:r>
            <a:endParaRPr lang="de-AT" sz="1600" dirty="0">
              <a:solidFill>
                <a:srgbClr val="E9A20A"/>
              </a:solidFill>
            </a:endParaRPr>
          </a:p>
          <a:p>
            <a:endParaRPr lang="de-AT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427984" y="2429475"/>
            <a:ext cx="3960440" cy="707886"/>
          </a:xfrm>
          <a:prstGeom prst="rect">
            <a:avLst/>
          </a:prstGeom>
          <a:solidFill>
            <a:srgbClr val="E9A20A"/>
          </a:solidFill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654836"/>
                </a:solidFill>
              </a:rPr>
              <a:t>Mit der Nikolaus-Schokolade wird armen Kranken in Afrika geholfen.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355976" y="3351832"/>
            <a:ext cx="41044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b="1" dirty="0">
                <a:solidFill>
                  <a:srgbClr val="E9A20A"/>
                </a:solidFill>
              </a:rPr>
              <a:t>Die Schokolade passt in jedes </a:t>
            </a:r>
            <a:r>
              <a:rPr lang="de-DE" sz="1600" b="1" dirty="0" smtClean="0">
                <a:solidFill>
                  <a:srgbClr val="E9A20A"/>
                </a:solidFill>
              </a:rPr>
              <a:t>Nikolaus- Säckchen </a:t>
            </a:r>
            <a:r>
              <a:rPr lang="de-DE" sz="1600" b="1" dirty="0">
                <a:solidFill>
                  <a:srgbClr val="E9A20A"/>
                </a:solidFill>
              </a:rPr>
              <a:t>und ist ein tolles Geschenk mit </a:t>
            </a:r>
            <a:r>
              <a:rPr lang="de-DE" sz="1600" b="1" dirty="0" smtClean="0">
                <a:solidFill>
                  <a:srgbClr val="E9A20A"/>
                </a:solidFill>
              </a:rPr>
              <a:t>Sinn.</a:t>
            </a:r>
          </a:p>
          <a:p>
            <a:endParaRPr lang="de-DE" dirty="0"/>
          </a:p>
          <a:p>
            <a:r>
              <a:rPr lang="de-DE" b="1" dirty="0">
                <a:solidFill>
                  <a:schemeClr val="bg1"/>
                </a:solidFill>
              </a:rPr>
              <a:t>Verkauf </a:t>
            </a:r>
            <a:r>
              <a:rPr lang="de-DE" b="1" dirty="0" smtClean="0">
                <a:solidFill>
                  <a:schemeClr val="bg1"/>
                </a:solidFill>
              </a:rPr>
              <a:t>am Freitag, 5.12.2014</a:t>
            </a:r>
            <a:endParaRPr lang="de-DE" b="1" dirty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Preis</a:t>
            </a:r>
            <a:r>
              <a:rPr lang="de-DE" b="1" dirty="0">
                <a:solidFill>
                  <a:schemeClr val="bg1"/>
                </a:solidFill>
              </a:rPr>
              <a:t>: 0,50 € pro </a:t>
            </a:r>
            <a:r>
              <a:rPr lang="de-DE" b="1" dirty="0" smtClean="0">
                <a:solidFill>
                  <a:schemeClr val="bg1"/>
                </a:solidFill>
              </a:rPr>
              <a:t>Stück</a:t>
            </a:r>
            <a:endParaRPr lang="de-A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Bildschirmpräsentation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HBLW Landwiedstraße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des Apfels</dc:title>
  <dc:creator>HBLW</dc:creator>
  <cp:lastModifiedBy>Freilinger Eva</cp:lastModifiedBy>
  <cp:revision>59</cp:revision>
  <dcterms:created xsi:type="dcterms:W3CDTF">2013-11-06T14:49:20Z</dcterms:created>
  <dcterms:modified xsi:type="dcterms:W3CDTF">2014-12-02T12:47:53Z</dcterms:modified>
</cp:coreProperties>
</file>