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68" r:id="rId2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A20A"/>
    <a:srgbClr val="654836"/>
    <a:srgbClr val="8D2629"/>
    <a:srgbClr val="0B0D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16BA47-9CC9-4269-8FE8-14A5D86EEC4F}" type="datetimeFigureOut">
              <a:rPr lang="de-AT" smtClean="0"/>
              <a:pPr/>
              <a:t>02.12.2014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1A5C53-A101-408E-8599-C0D298A16C07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89233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1A5C53-A101-408E-8599-C0D298A16C07}" type="slidenum">
              <a:rPr lang="de-AT" smtClean="0"/>
              <a:pPr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56668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34A95-1B8F-4077-87CE-7E4748837C1B}" type="datetimeFigureOut">
              <a:rPr lang="de-AT" smtClean="0"/>
              <a:pPr/>
              <a:t>02.12.2014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8367-8EEC-43B0-8484-96EA64CE94A7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51422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34A95-1B8F-4077-87CE-7E4748837C1B}" type="datetimeFigureOut">
              <a:rPr lang="de-AT" smtClean="0"/>
              <a:pPr/>
              <a:t>02.12.2014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8367-8EEC-43B0-8484-96EA64CE94A7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56457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34A95-1B8F-4077-87CE-7E4748837C1B}" type="datetimeFigureOut">
              <a:rPr lang="de-AT" smtClean="0"/>
              <a:pPr/>
              <a:t>02.12.2014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8367-8EEC-43B0-8484-96EA64CE94A7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363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34A95-1B8F-4077-87CE-7E4748837C1B}" type="datetimeFigureOut">
              <a:rPr lang="de-AT" smtClean="0"/>
              <a:pPr/>
              <a:t>02.12.2014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8367-8EEC-43B0-8484-96EA64CE94A7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693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34A95-1B8F-4077-87CE-7E4748837C1B}" type="datetimeFigureOut">
              <a:rPr lang="de-AT" smtClean="0"/>
              <a:pPr/>
              <a:t>02.12.2014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8367-8EEC-43B0-8484-96EA64CE94A7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77088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34A95-1B8F-4077-87CE-7E4748837C1B}" type="datetimeFigureOut">
              <a:rPr lang="de-AT" smtClean="0"/>
              <a:pPr/>
              <a:t>02.12.2014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8367-8EEC-43B0-8484-96EA64CE94A7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5809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34A95-1B8F-4077-87CE-7E4748837C1B}" type="datetimeFigureOut">
              <a:rPr lang="de-AT" smtClean="0"/>
              <a:pPr/>
              <a:t>02.12.2014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8367-8EEC-43B0-8484-96EA64CE94A7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62163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34A95-1B8F-4077-87CE-7E4748837C1B}" type="datetimeFigureOut">
              <a:rPr lang="de-AT" smtClean="0"/>
              <a:pPr/>
              <a:t>02.12.2014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8367-8EEC-43B0-8484-96EA64CE94A7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8598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34A95-1B8F-4077-87CE-7E4748837C1B}" type="datetimeFigureOut">
              <a:rPr lang="de-AT" smtClean="0"/>
              <a:pPr/>
              <a:t>02.12.2014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8367-8EEC-43B0-8484-96EA64CE94A7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9969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34A95-1B8F-4077-87CE-7E4748837C1B}" type="datetimeFigureOut">
              <a:rPr lang="de-AT" smtClean="0"/>
              <a:pPr/>
              <a:t>02.12.2014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8367-8EEC-43B0-8484-96EA64CE94A7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83690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34A95-1B8F-4077-87CE-7E4748837C1B}" type="datetimeFigureOut">
              <a:rPr lang="de-AT" smtClean="0"/>
              <a:pPr/>
              <a:t>02.12.2014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68367-8EEC-43B0-8484-96EA64CE94A7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4268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34A95-1B8F-4077-87CE-7E4748837C1B}" type="datetimeFigureOut">
              <a:rPr lang="de-AT" smtClean="0"/>
              <a:pPr/>
              <a:t>02.12.2014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68367-8EEC-43B0-8484-96EA64CE94A7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52105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D26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601"/>
          <a:stretch/>
        </p:blipFill>
        <p:spPr>
          <a:xfrm>
            <a:off x="467931" y="339502"/>
            <a:ext cx="3600013" cy="4443958"/>
          </a:xfrm>
          <a:prstGeom prst="rect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pic>
      <p:sp>
        <p:nvSpPr>
          <p:cNvPr id="2" name="Textfeld 1"/>
          <p:cNvSpPr txBox="1"/>
          <p:nvPr/>
        </p:nvSpPr>
        <p:spPr>
          <a:xfrm>
            <a:off x="4355976" y="339502"/>
            <a:ext cx="410445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AT" sz="1600" b="1" dirty="0">
                <a:solidFill>
                  <a:srgbClr val="E9A20A"/>
                </a:solidFill>
              </a:rPr>
              <a:t>Der Heilige Nikolaus ist der Schutzpatron der Kinder und Frauen. Er </a:t>
            </a:r>
            <a:r>
              <a:rPr lang="de-AT" sz="1600" b="1" dirty="0" smtClean="0">
                <a:solidFill>
                  <a:srgbClr val="E9A20A"/>
                </a:solidFill>
              </a:rPr>
              <a:t>beschenkte </a:t>
            </a:r>
            <a:r>
              <a:rPr lang="de-AT" sz="1600" b="1" dirty="0">
                <a:solidFill>
                  <a:srgbClr val="E9A20A"/>
                </a:solidFill>
              </a:rPr>
              <a:t>die Kleinen und die Armen. </a:t>
            </a:r>
            <a:endParaRPr lang="de-AT" sz="1600" b="1" dirty="0" smtClean="0">
              <a:solidFill>
                <a:srgbClr val="E9A20A"/>
              </a:solidFill>
            </a:endParaRPr>
          </a:p>
          <a:p>
            <a:pPr algn="just"/>
            <a:endParaRPr lang="de-AT" sz="1600" b="1" dirty="0" smtClean="0">
              <a:solidFill>
                <a:srgbClr val="E9A20A"/>
              </a:solidFill>
            </a:endParaRPr>
          </a:p>
          <a:p>
            <a:pPr algn="just"/>
            <a:r>
              <a:rPr lang="de-AT" sz="1600" b="1" dirty="0" smtClean="0">
                <a:solidFill>
                  <a:srgbClr val="E9A20A"/>
                </a:solidFill>
              </a:rPr>
              <a:t>Wir (fair@landwied) wollen die </a:t>
            </a:r>
            <a:r>
              <a:rPr lang="de-AT" sz="1600" b="1" dirty="0">
                <a:solidFill>
                  <a:srgbClr val="E9A20A"/>
                </a:solidFill>
              </a:rPr>
              <a:t>Tradition des Heiligen Nikolaus in Form des „Fairen Nikolaus“ </a:t>
            </a:r>
            <a:r>
              <a:rPr lang="de-AT" sz="1600" b="1" dirty="0" smtClean="0">
                <a:solidFill>
                  <a:srgbClr val="E9A20A"/>
                </a:solidFill>
              </a:rPr>
              <a:t>weiterführen.</a:t>
            </a:r>
            <a:endParaRPr lang="de-AT" sz="1600" dirty="0">
              <a:solidFill>
                <a:srgbClr val="E9A20A"/>
              </a:solidFill>
            </a:endParaRPr>
          </a:p>
          <a:p>
            <a:endParaRPr lang="de-AT" dirty="0" smtClean="0"/>
          </a:p>
        </p:txBody>
      </p:sp>
      <p:sp>
        <p:nvSpPr>
          <p:cNvPr id="4" name="Textfeld 3"/>
          <p:cNvSpPr txBox="1"/>
          <p:nvPr/>
        </p:nvSpPr>
        <p:spPr>
          <a:xfrm>
            <a:off x="4427984" y="2429475"/>
            <a:ext cx="3960440" cy="707886"/>
          </a:xfrm>
          <a:prstGeom prst="rect">
            <a:avLst/>
          </a:prstGeom>
          <a:solidFill>
            <a:srgbClr val="E9A20A"/>
          </a:solidFill>
        </p:spPr>
        <p:txBody>
          <a:bodyPr wrap="square" rtlCol="0">
            <a:spAutoFit/>
          </a:bodyPr>
          <a:lstStyle/>
          <a:p>
            <a:r>
              <a:rPr lang="de-DE" sz="2000" b="1" dirty="0">
                <a:solidFill>
                  <a:srgbClr val="654836"/>
                </a:solidFill>
              </a:rPr>
              <a:t>Mit der Nikolaus-Schokolade wird armen Kranken in Afrika geholfen. 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4355976" y="3351832"/>
            <a:ext cx="410445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1600" b="1" dirty="0">
                <a:solidFill>
                  <a:srgbClr val="E9A20A"/>
                </a:solidFill>
              </a:rPr>
              <a:t>Die Schokolade passt in jedes </a:t>
            </a:r>
            <a:r>
              <a:rPr lang="de-DE" sz="1600" b="1" dirty="0" smtClean="0">
                <a:solidFill>
                  <a:srgbClr val="E9A20A"/>
                </a:solidFill>
              </a:rPr>
              <a:t>Nikolaus- Säckchen </a:t>
            </a:r>
            <a:r>
              <a:rPr lang="de-DE" sz="1600" b="1" dirty="0">
                <a:solidFill>
                  <a:srgbClr val="E9A20A"/>
                </a:solidFill>
              </a:rPr>
              <a:t>und ist ein tolles Geschenk mit </a:t>
            </a:r>
            <a:r>
              <a:rPr lang="de-DE" sz="1600" b="1" dirty="0" smtClean="0">
                <a:solidFill>
                  <a:srgbClr val="E9A20A"/>
                </a:solidFill>
              </a:rPr>
              <a:t>Sinn.</a:t>
            </a:r>
          </a:p>
          <a:p>
            <a:endParaRPr lang="de-DE" dirty="0"/>
          </a:p>
          <a:p>
            <a:r>
              <a:rPr lang="de-DE" b="1" dirty="0">
                <a:solidFill>
                  <a:schemeClr val="bg1"/>
                </a:solidFill>
              </a:rPr>
              <a:t>Verkauf </a:t>
            </a:r>
            <a:r>
              <a:rPr lang="de-DE" b="1" dirty="0" smtClean="0">
                <a:solidFill>
                  <a:schemeClr val="bg1"/>
                </a:solidFill>
              </a:rPr>
              <a:t>am Freitag, 5.12.2014</a:t>
            </a:r>
            <a:endParaRPr lang="de-DE" b="1" dirty="0">
              <a:solidFill>
                <a:schemeClr val="bg1"/>
              </a:solidFill>
            </a:endParaRPr>
          </a:p>
          <a:p>
            <a:r>
              <a:rPr lang="de-DE" b="1" dirty="0" smtClean="0">
                <a:solidFill>
                  <a:schemeClr val="bg1"/>
                </a:solidFill>
              </a:rPr>
              <a:t>Preis</a:t>
            </a:r>
            <a:r>
              <a:rPr lang="de-DE" b="1" dirty="0">
                <a:solidFill>
                  <a:schemeClr val="bg1"/>
                </a:solidFill>
              </a:rPr>
              <a:t>: 0,50 € pro </a:t>
            </a:r>
            <a:r>
              <a:rPr lang="de-DE" b="1" dirty="0" smtClean="0">
                <a:solidFill>
                  <a:schemeClr val="bg1"/>
                </a:solidFill>
              </a:rPr>
              <a:t>Stück</a:t>
            </a:r>
            <a:endParaRPr lang="de-AT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77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Bildschirmpräsentation (16:9)</PresentationFormat>
  <Paragraphs>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Company>HBLW Landwiedstraße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Tag des Apfels</dc:title>
  <dc:creator>HBLW</dc:creator>
  <cp:lastModifiedBy>Freilinger Eva</cp:lastModifiedBy>
  <cp:revision>59</cp:revision>
  <dcterms:created xsi:type="dcterms:W3CDTF">2013-11-06T14:49:20Z</dcterms:created>
  <dcterms:modified xsi:type="dcterms:W3CDTF">2014-12-02T12:47:53Z</dcterms:modified>
</cp:coreProperties>
</file>